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57" r:id="rId3"/>
    <p:sldId id="258" r:id="rId4"/>
    <p:sldId id="261" r:id="rId5"/>
    <p:sldId id="259" r:id="rId6"/>
    <p:sldId id="262" r:id="rId7"/>
    <p:sldId id="263" r:id="rId8"/>
    <p:sldId id="264" r:id="rId9"/>
    <p:sldId id="265" r:id="rId10"/>
    <p:sldId id="266" r:id="rId11"/>
  </p:sldIdLst>
  <p:sldSz cx="9144000" cy="6858000" type="screen4x3"/>
  <p:notesSz cx="6858000" cy="9144000"/>
  <p:defaultTextStyle>
    <a:defPPr>
      <a:defRPr lang="es-ES_trad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Sin estilo ni cuadrícul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518" autoAdjust="0"/>
    <p:restoredTop sz="94660"/>
  </p:normalViewPr>
  <p:slideViewPr>
    <p:cSldViewPr>
      <p:cViewPr varScale="1">
        <p:scale>
          <a:sx n="111" d="100"/>
          <a:sy n="111" d="100"/>
        </p:scale>
        <p:origin x="-1878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dondear rectángulo de esquina diagonal"/>
          <p:cNvSpPr/>
          <p:nvPr/>
        </p:nvSpPr>
        <p:spPr>
          <a:xfrm>
            <a:off x="164592" y="146304"/>
            <a:ext cx="8814816" cy="2505456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464234" y="381001"/>
            <a:ext cx="8229600" cy="2209800"/>
          </a:xfrm>
        </p:spPr>
        <p:txBody>
          <a:bodyPr lIns="45720" rIns="228600" anchor="b">
            <a:normAutofit/>
          </a:bodyPr>
          <a:lstStyle>
            <a:lvl1pPr marL="0" algn="r">
              <a:defRPr sz="4800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2133600" y="2819400"/>
            <a:ext cx="6560234" cy="1752600"/>
          </a:xfrm>
        </p:spPr>
        <p:txBody>
          <a:bodyPr lIns="45720" rIns="246888"/>
          <a:lstStyle>
            <a:lvl1pPr marL="0" indent="0" algn="r">
              <a:spcBef>
                <a:spcPts val="0"/>
              </a:spcBef>
              <a:buNone/>
              <a:defRPr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pPr eaLnBrk="1" latinLnBrk="0" hangingPunct="1"/>
            <a:fld id="{8F6BCBE8-30B0-4476-8762-9236B142003A}" type="datetimeFigureOut">
              <a:rPr lang="en-US" smtClean="0"/>
              <a:pPr eaLnBrk="1" latinLnBrk="0" hangingPunct="1"/>
              <a:t>11/18/2011</a:t>
            </a:fld>
            <a:endParaRPr lang="en-US" sz="1100" dirty="0">
              <a:solidFill>
                <a:schemeClr val="tx2"/>
              </a:solidFill>
            </a:endParaRPr>
          </a:p>
        </p:txBody>
      </p:sp>
      <p:sp>
        <p:nvSpPr>
          <p:cNvPr id="11" name="10 Marcador de número de diapositiva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pPr algn="l" eaLnBrk="1" latinLnBrk="0" hangingPunct="1"/>
            <a:fld id="{09CEB3EB-F4F2-46F4-8867-D3C68411A9A0}" type="slidenum">
              <a:rPr kumimoji="0" lang="en-US" smtClean="0"/>
              <a:pPr algn="l" eaLnBrk="1" latinLnBrk="0" hangingPunct="1"/>
              <a:t>‹Nº›</a:t>
            </a:fld>
            <a:endParaRPr kumimoji="0" lang="en-US" sz="1200">
              <a:solidFill>
                <a:schemeClr val="tx2"/>
              </a:solidFill>
            </a:endParaRPr>
          </a:p>
        </p:txBody>
      </p:sp>
      <p:sp>
        <p:nvSpPr>
          <p:cNvPr id="12" name="11 Marcador de pie de página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pPr algn="r" eaLnBrk="1" latinLnBrk="0" hangingPunct="1"/>
            <a:endParaRPr kumimoji="0" lang="en-US" sz="1100" dirty="0">
              <a:solidFill>
                <a:schemeClr val="tx2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 eaLnBrk="1" latinLnBrk="0" hangingPunct="1"/>
            <a:fld id="{8F6BCBE8-30B0-4476-8762-9236B142003A}" type="datetimeFigureOut">
              <a:rPr lang="en-US" smtClean="0"/>
              <a:pPr eaLnBrk="1" latinLnBrk="0" hangingPunct="1"/>
              <a:t>11/18/2011</a:t>
            </a:fld>
            <a:endParaRPr lang="en-US" sz="1100" dirty="0">
              <a:solidFill>
                <a:schemeClr val="tx2"/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 algn="r" eaLnBrk="1" latinLnBrk="0" hangingPunct="1"/>
            <a:endParaRPr kumimoji="0" lang="en-US" sz="1100" dirty="0">
              <a:solidFill>
                <a:schemeClr val="tx2"/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 algn="l" eaLnBrk="1" latinLnBrk="0" hangingPunct="1"/>
            <a:fld id="{09CEB3EB-F4F2-46F4-8867-D3C68411A9A0}" type="slidenum">
              <a:rPr kumimoji="0" lang="en-US" smtClean="0"/>
              <a:pPr algn="l" eaLnBrk="1" latinLnBrk="0" hangingPunct="1"/>
              <a:t>‹Nº›</a:t>
            </a:fld>
            <a:endParaRPr kumimoji="0" lang="en-US" sz="1200">
              <a:solidFill>
                <a:schemeClr val="tx2"/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 algn="l">
              <a:defRPr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 eaLnBrk="1" latinLnBrk="0" hangingPunct="1"/>
            <a:fld id="{8F6BCBE8-30B0-4476-8762-9236B142003A}" type="datetimeFigureOut">
              <a:rPr lang="en-US" smtClean="0"/>
              <a:pPr eaLnBrk="1" latinLnBrk="0" hangingPunct="1"/>
              <a:t>11/18/2011</a:t>
            </a:fld>
            <a:endParaRPr lang="en-US" sz="1100" dirty="0">
              <a:solidFill>
                <a:schemeClr val="tx2"/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 algn="r" eaLnBrk="1" latinLnBrk="0" hangingPunct="1"/>
            <a:endParaRPr kumimoji="0" lang="en-US" sz="1100" dirty="0">
              <a:solidFill>
                <a:schemeClr val="tx2"/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 algn="l" eaLnBrk="1" latinLnBrk="0" hangingPunct="1"/>
            <a:fld id="{09CEB3EB-F4F2-46F4-8867-D3C68411A9A0}" type="slidenum">
              <a:rPr kumimoji="0" lang="en-US" smtClean="0"/>
              <a:pPr algn="l" eaLnBrk="1" latinLnBrk="0" hangingPunct="1"/>
              <a:t>‹Nº›</a:t>
            </a:fld>
            <a:endParaRPr kumimoji="0" lang="en-US" sz="1200">
              <a:solidFill>
                <a:schemeClr val="tx2"/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 eaLnBrk="1" latinLnBrk="0" hangingPunct="1"/>
            <a:fld id="{8F6BCBE8-30B0-4476-8762-9236B142003A}" type="datetimeFigureOut">
              <a:rPr lang="en-US" smtClean="0"/>
              <a:pPr eaLnBrk="1" latinLnBrk="0" hangingPunct="1"/>
              <a:t>11/18/2011</a:t>
            </a:fld>
            <a:endParaRPr lang="en-US" sz="1100" dirty="0">
              <a:solidFill>
                <a:schemeClr val="tx2"/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 algn="r" eaLnBrk="1" latinLnBrk="0" hangingPunct="1"/>
            <a:endParaRPr kumimoji="0" lang="en-US" sz="1100" dirty="0">
              <a:solidFill>
                <a:schemeClr val="tx2"/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 algn="l" eaLnBrk="1" latinLnBrk="0" hangingPunct="1"/>
            <a:fld id="{09CEB3EB-F4F2-46F4-8867-D3C68411A9A0}" type="slidenum">
              <a:rPr kumimoji="0" lang="en-US" smtClean="0"/>
              <a:pPr algn="l" eaLnBrk="1" latinLnBrk="0" hangingPunct="1"/>
              <a:t>‹Nº›</a:t>
            </a:fld>
            <a:endParaRPr kumimoji="0" lang="en-US" sz="1200">
              <a:solidFill>
                <a:schemeClr val="tx2"/>
              </a:solidFill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/>
          <p:nvPr/>
        </p:nvSpPr>
        <p:spPr>
          <a:xfrm>
            <a:off x="1000128" y="3267456"/>
            <a:ext cx="74066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76" y="498230"/>
            <a:ext cx="7772400" cy="2731008"/>
          </a:xfrm>
        </p:spPr>
        <p:txBody>
          <a:bodyPr rIns="100584"/>
          <a:lstStyle>
            <a:lvl1pPr algn="r">
              <a:buNone/>
              <a:defRPr sz="4000" b="1" cap="none">
                <a:solidFill>
                  <a:schemeClr val="accent1">
                    <a:tint val="95000"/>
                    <a:satMod val="200000"/>
                  </a:schemeClr>
                </a:solidFill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3287713"/>
            <a:ext cx="7772400" cy="1509712"/>
          </a:xfrm>
        </p:spPr>
        <p:txBody>
          <a:bodyPr rIns="128016" anchor="t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8" name="7 Marcador de fecha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pPr eaLnBrk="1" latinLnBrk="0" hangingPunct="1"/>
            <a:fld id="{8F6BCBE8-30B0-4476-8762-9236B142003A}" type="datetimeFigureOut">
              <a:rPr lang="en-US" smtClean="0"/>
              <a:pPr eaLnBrk="1" latinLnBrk="0" hangingPunct="1"/>
              <a:t>11/18/2011</a:t>
            </a:fld>
            <a:endParaRPr lang="en-US" sz="1100" dirty="0">
              <a:solidFill>
                <a:schemeClr val="tx2"/>
              </a:solidFill>
            </a:endParaRPr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pPr algn="l" eaLnBrk="1" latinLnBrk="0" hangingPunct="1"/>
            <a:fld id="{09CEB3EB-F4F2-46F4-8867-D3C68411A9A0}" type="slidenum">
              <a:rPr kumimoji="0" lang="en-US" smtClean="0"/>
              <a:pPr algn="l" eaLnBrk="1" latinLnBrk="0" hangingPunct="1"/>
              <a:t>‹Nº›</a:t>
            </a:fld>
            <a:endParaRPr kumimoji="0" lang="en-US" sz="1200">
              <a:solidFill>
                <a:schemeClr val="tx2"/>
              </a:solidFill>
            </a:endParaRPr>
          </a:p>
        </p:txBody>
      </p:sp>
      <p:sp>
        <p:nvSpPr>
          <p:cNvPr id="10" name="9 Marcador de pie de página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pPr algn="r" eaLnBrk="1" latinLnBrk="0" hangingPunct="1"/>
            <a:endParaRPr kumimoji="0" lang="en-US" sz="1100" dirty="0">
              <a:solidFill>
                <a:schemeClr val="tx2"/>
              </a:solidFill>
            </a:endParaRP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 eaLnBrk="1" latinLnBrk="0" hangingPunct="1"/>
            <a:fld id="{8F6BCBE8-30B0-4476-8762-9236B142003A}" type="datetimeFigureOut">
              <a:rPr lang="en-US" smtClean="0"/>
              <a:pPr eaLnBrk="1" latinLnBrk="0" hangingPunct="1"/>
              <a:t>11/18/2011</a:t>
            </a:fld>
            <a:endParaRPr lang="en-US" sz="1100" dirty="0">
              <a:solidFill>
                <a:schemeClr val="tx2"/>
              </a:solidFill>
            </a:endParaRP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 algn="r" eaLnBrk="1" latinLnBrk="0" hangingPunct="1"/>
            <a:endParaRPr kumimoji="0" lang="en-US" sz="1100" dirty="0">
              <a:solidFill>
                <a:schemeClr val="tx2"/>
              </a:solidFill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pPr algn="l" eaLnBrk="1" latinLnBrk="0" hangingPunct="1"/>
            <a:fld id="{09CEB3EB-F4F2-46F4-8867-D3C68411A9A0}" type="slidenum">
              <a:rPr kumimoji="0" lang="en-US" smtClean="0"/>
              <a:pPr algn="l" eaLnBrk="1" latinLnBrk="0" hangingPunct="1"/>
              <a:t>‹Nº›</a:t>
            </a:fld>
            <a:endParaRPr kumimoji="0" lang="en-US" sz="1200">
              <a:solidFill>
                <a:schemeClr val="tx2"/>
              </a:solidFill>
            </a:endParaRPr>
          </a:p>
        </p:txBody>
      </p:sp>
      <p:sp>
        <p:nvSpPr>
          <p:cNvPr id="10" name="9 Rectángulo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Rectángulo"/>
          <p:cNvSpPr/>
          <p:nvPr/>
        </p:nvSpPr>
        <p:spPr>
          <a:xfrm>
            <a:off x="616744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Rectángulo"/>
          <p:cNvSpPr/>
          <p:nvPr/>
        </p:nvSpPr>
        <p:spPr>
          <a:xfrm>
            <a:off x="4800600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51948"/>
            <a:ext cx="8229600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941763"/>
          </a:xfrm>
        </p:spPr>
        <p:txBody>
          <a:bodyPr lIns="9144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941763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 eaLnBrk="1" latinLnBrk="0" hangingPunct="1"/>
            <a:fld id="{8F6BCBE8-30B0-4476-8762-9236B142003A}" type="datetimeFigureOut">
              <a:rPr lang="en-US" smtClean="0"/>
              <a:pPr eaLnBrk="1" latinLnBrk="0" hangingPunct="1"/>
              <a:t>11/18/2011</a:t>
            </a:fld>
            <a:endParaRPr lang="en-US" sz="1100" dirty="0">
              <a:solidFill>
                <a:schemeClr val="tx2"/>
              </a:solidFill>
            </a:endParaRPr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 algn="r" eaLnBrk="1" latinLnBrk="0" hangingPunct="1"/>
            <a:endParaRPr kumimoji="0" lang="en-US" sz="1100" dirty="0">
              <a:solidFill>
                <a:schemeClr val="tx2"/>
              </a:solidFill>
            </a:endParaRPr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pPr algn="l" eaLnBrk="1" latinLnBrk="0" hangingPunct="1"/>
            <a:fld id="{09CEB3EB-F4F2-46F4-8867-D3C68411A9A0}" type="slidenum">
              <a:rPr kumimoji="0" lang="en-US" smtClean="0"/>
              <a:pPr algn="l" eaLnBrk="1" latinLnBrk="0" hangingPunct="1"/>
              <a:t>‹Nº›</a:t>
            </a:fld>
            <a:endParaRPr kumimoji="0" lang="en-US" sz="1200">
              <a:solidFill>
                <a:schemeClr val="tx2"/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53218"/>
            <a:ext cx="8229600" cy="1143000"/>
          </a:xfrm>
        </p:spPr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 eaLnBrk="1" latinLnBrk="0" hangingPunct="1"/>
            <a:fld id="{8F6BCBE8-30B0-4476-8762-9236B142003A}" type="datetimeFigureOut">
              <a:rPr lang="en-US" smtClean="0"/>
              <a:pPr eaLnBrk="1" latinLnBrk="0" hangingPunct="1"/>
              <a:t>11/18/2011</a:t>
            </a:fld>
            <a:endParaRPr lang="en-US" sz="1100" dirty="0">
              <a:solidFill>
                <a:schemeClr val="tx2"/>
              </a:solidFill>
            </a:endParaRPr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 algn="r" eaLnBrk="1" latinLnBrk="0" hangingPunct="1"/>
            <a:endParaRPr kumimoji="0" lang="en-US" sz="1100" dirty="0">
              <a:solidFill>
                <a:schemeClr val="tx2"/>
              </a:solidFill>
            </a:endParaRPr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 algn="l" eaLnBrk="1" latinLnBrk="0" hangingPunct="1"/>
            <a:fld id="{09CEB3EB-F4F2-46F4-8867-D3C68411A9A0}" type="slidenum">
              <a:rPr kumimoji="0" lang="en-US" smtClean="0"/>
              <a:pPr algn="l" eaLnBrk="1" latinLnBrk="0" hangingPunct="1"/>
              <a:t>‹Nº›</a:t>
            </a:fld>
            <a:endParaRPr kumimoji="0" lang="en-US" sz="1200">
              <a:solidFill>
                <a:schemeClr val="tx2"/>
              </a:solidFill>
            </a:endParaRPr>
          </a:p>
        </p:txBody>
      </p:sp>
      <p:sp>
        <p:nvSpPr>
          <p:cNvPr id="7" name="6 Rectángulo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 eaLnBrk="1" latinLnBrk="0" hangingPunct="1"/>
            <a:fld id="{8F6BCBE8-30B0-4476-8762-9236B142003A}" type="datetimeFigureOut">
              <a:rPr lang="en-US" smtClean="0"/>
              <a:pPr eaLnBrk="1" latinLnBrk="0" hangingPunct="1"/>
              <a:t>11/18/2011</a:t>
            </a:fld>
            <a:endParaRPr lang="en-US" sz="1100" dirty="0">
              <a:solidFill>
                <a:schemeClr val="tx2"/>
              </a:solidFill>
            </a:endParaRPr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 algn="r" eaLnBrk="1" latinLnBrk="0" hangingPunct="1"/>
            <a:endParaRPr kumimoji="0" lang="en-US" sz="1100" dirty="0">
              <a:solidFill>
                <a:schemeClr val="tx2"/>
              </a:solidFill>
            </a:endParaRPr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 algn="l" eaLnBrk="1" latinLnBrk="0" hangingPunct="1"/>
            <a:fld id="{09CEB3EB-F4F2-46F4-8867-D3C68411A9A0}" type="slidenum">
              <a:rPr kumimoji="0" lang="en-US" smtClean="0"/>
              <a:pPr algn="l" eaLnBrk="1" latinLnBrk="0" hangingPunct="1"/>
              <a:t>‹Nº›</a:t>
            </a:fld>
            <a:endParaRPr kumimoji="0" lang="en-US" sz="1200">
              <a:solidFill>
                <a:schemeClr val="tx2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Rectángulo"/>
          <p:cNvSpPr/>
          <p:nvPr/>
        </p:nvSpPr>
        <p:spPr>
          <a:xfrm>
            <a:off x="5057552" y="105765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963136" y="304800"/>
            <a:ext cx="3931920" cy="762000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4963136" y="1107560"/>
            <a:ext cx="3931920" cy="1066800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228600" y="2209800"/>
            <a:ext cx="8666456" cy="3977640"/>
          </a:xfrm>
        </p:spPr>
        <p:txBody>
          <a:bodyPr/>
          <a:lstStyle>
            <a:lvl1pPr marL="292608">
              <a:defRPr sz="3200"/>
            </a:lvl1pPr>
            <a:lvl2pPr marL="594360">
              <a:defRPr sz="2800"/>
            </a:lvl2pPr>
            <a:lvl3pPr marL="822960">
              <a:defRPr sz="2400"/>
            </a:lvl3pPr>
            <a:lvl4pPr marL="1051560">
              <a:defRPr sz="2000"/>
            </a:lvl4pPr>
            <a:lvl5pPr marL="1261872">
              <a:defRPr sz="20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9" name="8 Marcador de fecha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pPr eaLnBrk="1" latinLnBrk="0" hangingPunct="1"/>
            <a:fld id="{8F6BCBE8-30B0-4476-8762-9236B142003A}" type="datetimeFigureOut">
              <a:rPr lang="en-US" smtClean="0"/>
              <a:pPr eaLnBrk="1" latinLnBrk="0" hangingPunct="1"/>
              <a:t>11/18/2011</a:t>
            </a:fld>
            <a:endParaRPr lang="en-US" sz="1100" dirty="0">
              <a:solidFill>
                <a:schemeClr val="tx2"/>
              </a:solidFill>
            </a:endParaRPr>
          </a:p>
        </p:txBody>
      </p:sp>
      <p:sp>
        <p:nvSpPr>
          <p:cNvPr id="10" name="9 Marcador de número de diapositiva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pPr algn="l" eaLnBrk="1" latinLnBrk="0" hangingPunct="1"/>
            <a:fld id="{09CEB3EB-F4F2-46F4-8867-D3C68411A9A0}" type="slidenum">
              <a:rPr kumimoji="0" lang="en-US" smtClean="0"/>
              <a:pPr algn="l" eaLnBrk="1" latinLnBrk="0" hangingPunct="1"/>
              <a:t>‹Nº›</a:t>
            </a:fld>
            <a:endParaRPr kumimoji="0" lang="en-US" sz="1200">
              <a:solidFill>
                <a:schemeClr val="tx2"/>
              </a:solidFill>
            </a:endParaRPr>
          </a:p>
        </p:txBody>
      </p:sp>
      <p:sp>
        <p:nvSpPr>
          <p:cNvPr id="11" name="10 Marcador de pie de página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pPr algn="r" eaLnBrk="1" latinLnBrk="0" hangingPunct="1"/>
            <a:endParaRPr kumimoji="0" lang="en-US" sz="1100" dirty="0">
              <a:solidFill>
                <a:schemeClr val="tx2"/>
              </a:solidFill>
            </a:endParaRP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040443" y="4724400"/>
            <a:ext cx="5486400" cy="664536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3040443" y="5388936"/>
            <a:ext cx="5486400" cy="912255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13" name="12 Marcador de posición de imagen"/>
          <p:cNvSpPr>
            <a:spLocks noGrp="1"/>
          </p:cNvSpPr>
          <p:nvPr>
            <p:ph type="pic" idx="1"/>
          </p:nvPr>
        </p:nvSpPr>
        <p:spPr>
          <a:xfrm>
            <a:off x="304800" y="249864"/>
            <a:ext cx="8534400" cy="4343400"/>
          </a:xfrm>
          <a:prstGeom prst="round2DiagRect">
            <a:avLst>
              <a:gd name="adj1" fmla="val 11403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  <a:extLst/>
          </a:lstStyle>
          <a:p>
            <a:pPr marL="0" algn="l" rtl="0" eaLnBrk="1" latinLnBrk="0" hangingPunct="1"/>
            <a:r>
              <a:rPr kumimoji="0" lang="es-E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Haga clic en el icono para agregar una imagen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Marcador de fecha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pPr eaLnBrk="1" latinLnBrk="0" hangingPunct="1"/>
            <a:fld id="{8F6BCBE8-30B0-4476-8762-9236B142003A}" type="datetimeFigureOut">
              <a:rPr lang="en-US" smtClean="0"/>
              <a:pPr eaLnBrk="1" latinLnBrk="0" hangingPunct="1"/>
              <a:t>11/18/2011</a:t>
            </a:fld>
            <a:endParaRPr lang="en-US" sz="1100" dirty="0">
              <a:solidFill>
                <a:schemeClr val="tx2"/>
              </a:solidFill>
            </a:endParaRPr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pPr algn="l" eaLnBrk="1" latinLnBrk="0" hangingPunct="1"/>
            <a:fld id="{09CEB3EB-F4F2-46F4-8867-D3C68411A9A0}" type="slidenum">
              <a:rPr kumimoji="0" lang="en-US" smtClean="0"/>
              <a:pPr algn="l" eaLnBrk="1" latinLnBrk="0" hangingPunct="1"/>
              <a:t>‹Nº›</a:t>
            </a:fld>
            <a:endParaRPr kumimoji="0" lang="en-US" sz="1200">
              <a:solidFill>
                <a:schemeClr val="tx2"/>
              </a:solidFill>
            </a:endParaRPr>
          </a:p>
        </p:txBody>
      </p:sp>
      <p:sp>
        <p:nvSpPr>
          <p:cNvPr id="10" name="9 Marcador de pie de página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pPr algn="r" eaLnBrk="1" latinLnBrk="0" hangingPunct="1"/>
            <a:endParaRPr kumimoji="0" lang="en-US" sz="1100" dirty="0">
              <a:solidFill>
                <a:schemeClr val="tx2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dondear rectángulo de esquina diagonal"/>
          <p:cNvSpPr/>
          <p:nvPr/>
        </p:nvSpPr>
        <p:spPr>
          <a:xfrm>
            <a:off x="164592" y="147085"/>
            <a:ext cx="8810846" cy="6565392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1295400" y="6400800"/>
            <a:ext cx="4212264" cy="274320"/>
          </a:xfrm>
          <a:prstGeom prst="rect">
            <a:avLst/>
          </a:prstGeom>
        </p:spPr>
        <p:txBody>
          <a:bodyPr/>
          <a:lstStyle>
            <a:lvl1pPr algn="r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pPr algn="r" eaLnBrk="1" latinLnBrk="0" hangingPunct="1"/>
            <a:endParaRPr kumimoji="0" lang="en-US" sz="1100" dirty="0">
              <a:solidFill>
                <a:schemeClr val="tx2"/>
              </a:solidFill>
            </a:endParaRPr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5562600" y="6400800"/>
            <a:ext cx="3002280" cy="274320"/>
          </a:xfrm>
          <a:prstGeom prst="rect">
            <a:avLst/>
          </a:prstGeom>
        </p:spPr>
        <p:txBody>
          <a:bodyPr/>
          <a:lstStyle>
            <a:lvl1pPr algn="l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pPr eaLnBrk="1" latinLnBrk="0" hangingPunct="1"/>
            <a:fld id="{8F6BCBE8-30B0-4476-8762-9236B142003A}" type="datetimeFigureOut">
              <a:rPr lang="en-US" smtClean="0"/>
              <a:pPr eaLnBrk="1" latinLnBrk="0" hangingPunct="1"/>
              <a:t>11/18/2011</a:t>
            </a:fld>
            <a:endParaRPr lang="en-US" sz="1100" dirty="0">
              <a:solidFill>
                <a:schemeClr val="tx2"/>
              </a:solidFill>
            </a:endParaRPr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638952" y="6514568"/>
            <a:ext cx="464288" cy="274320"/>
          </a:xfrm>
          <a:prstGeom prst="rect">
            <a:avLst/>
          </a:prstGeom>
        </p:spPr>
        <p:txBody>
          <a:bodyPr anchor="ctr"/>
          <a:lstStyle>
            <a:lvl1pPr algn="r" eaLnBrk="1" latinLnBrk="0" hangingPunct="1">
              <a:defRPr kumimoji="0" sz="1600">
                <a:solidFill>
                  <a:schemeClr val="tx2">
                    <a:shade val="90000"/>
                  </a:schemeClr>
                </a:solidFill>
                <a:effectLst/>
              </a:defRPr>
            </a:lvl1pPr>
            <a:extLst/>
          </a:lstStyle>
          <a:p>
            <a:pPr algn="l" eaLnBrk="1" latinLnBrk="0" hangingPunct="1"/>
            <a:fld id="{09CEB3EB-F4F2-46F4-8867-D3C68411A9A0}" type="slidenum">
              <a:rPr kumimoji="0" lang="en-US" smtClean="0"/>
              <a:pPr algn="l" eaLnBrk="1" latinLnBrk="0" hangingPunct="1"/>
              <a:t>‹Nº›</a:t>
            </a:fld>
            <a:endParaRPr kumimoji="0" lang="en-US" sz="1200">
              <a:solidFill>
                <a:schemeClr val="tx2"/>
              </a:solidFill>
            </a:endParaRPr>
          </a:p>
        </p:txBody>
      </p: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1143000"/>
          </a:xfrm>
          <a:prstGeom prst="rect">
            <a:avLst/>
          </a:prstGeom>
        </p:spPr>
        <p:txBody>
          <a:bodyPr rIns="91440" anchor="b">
            <a:normAutofit/>
            <a:scene3d>
              <a:camera prst="orthographic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457200" y="1646237"/>
            <a:ext cx="8229600" cy="452628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marL="54864" algn="r" rtl="0" eaLnBrk="1" latinLnBrk="0" hangingPunct="1">
        <a:spcBef>
          <a:spcPct val="0"/>
        </a:spcBef>
        <a:buNone/>
        <a:defRPr kumimoji="0" sz="4600" kern="1200">
          <a:solidFill>
            <a:schemeClr val="tx2">
              <a:tint val="100000"/>
              <a:shade val="90000"/>
              <a:satMod val="250000"/>
              <a:alpha val="100000"/>
            </a:schemeClr>
          </a:solidFill>
          <a:effectLst>
            <a:outerShdw blurRad="38100" dist="25500" dir="5400000" algn="tl" rotWithShape="0">
              <a:srgbClr val="000000">
                <a:satMod val="180000"/>
                <a:alpha val="7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92100" indent="-292100" algn="l" rtl="0" eaLnBrk="1" latinLnBrk="0" hangingPunct="1">
        <a:spcBef>
          <a:spcPts val="0"/>
        </a:spcBef>
        <a:buClr>
          <a:schemeClr val="accent1"/>
        </a:buClr>
        <a:buSzPct val="70000"/>
        <a:buFont typeface="Wingdings 2"/>
        <a:buChar char="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rtl="0" eaLnBrk="1" latinLnBrk="0" hangingPunct="1">
        <a:spcBef>
          <a:spcPts val="400"/>
        </a:spcBef>
        <a:buClr>
          <a:schemeClr val="accent2"/>
        </a:buClr>
        <a:buSzPct val="90000"/>
        <a:buFontTx/>
        <a:buChar char="•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192024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827584" y="764704"/>
            <a:ext cx="7772400" cy="1109662"/>
          </a:xfrm>
        </p:spPr>
        <p:txBody>
          <a:bodyPr>
            <a:prstTxWarp prst="textDoubleWave1">
              <a:avLst/>
            </a:prstTxWarp>
            <a:scene3d>
              <a:camera prst="orthographicFront">
                <a:rot lat="0" lon="0" rev="0"/>
              </a:camera>
              <a:lightRig rig="glow" dir="t">
                <a:rot lat="0" lon="0" rev="3600000"/>
              </a:lightRig>
            </a:scene3d>
            <a:sp3d prstMaterial="softEdge">
              <a:bevelT w="29210" h="16510"/>
              <a:contourClr>
                <a:schemeClr val="accent4">
                  <a:alpha val="95000"/>
                </a:schemeClr>
              </a:contourClr>
            </a:sp3d>
          </a:bodyPr>
          <a:lstStyle/>
          <a:p>
            <a:r>
              <a:rPr lang="es-ES_tradnl" sz="5400" b="1" dirty="0" smtClean="0">
                <a:ln>
                  <a:prstDash val="solid"/>
                </a:ln>
                <a:gradFill rotWithShape="1">
                  <a:gsLst>
                    <a:gs pos="0">
                      <a:schemeClr val="accent4">
                        <a:tint val="70000"/>
                        <a:satMod val="200000"/>
                      </a:schemeClr>
                    </a:gs>
                    <a:gs pos="40000">
                      <a:schemeClr val="accent4">
                        <a:tint val="90000"/>
                        <a:satMod val="130000"/>
                      </a:schemeClr>
                    </a:gs>
                    <a:gs pos="50000">
                      <a:schemeClr val="accent4">
                        <a:tint val="90000"/>
                        <a:satMod val="130000"/>
                      </a:schemeClr>
                    </a:gs>
                    <a:gs pos="68000">
                      <a:schemeClr val="accent4">
                        <a:tint val="90000"/>
                        <a:satMod val="130000"/>
                      </a:schemeClr>
                    </a:gs>
                    <a:gs pos="100000">
                      <a:schemeClr val="accent4">
                        <a:tint val="70000"/>
                        <a:satMod val="200000"/>
                      </a:schemeClr>
                    </a:gs>
                  </a:gsLst>
                  <a:lin ang="5400000"/>
                </a:gra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  <a:reflection blurRad="6350" stA="50000" endA="300" endPos="50000" dist="29997" dir="5400000" sy="-100000" algn="bl" rotWithShape="0"/>
                </a:effectLst>
                <a:latin typeface="Copperplate Gothic Bold" pitchFamily="34" charset="0"/>
              </a:rPr>
              <a:t>ESTRUCTURAS</a:t>
            </a:r>
            <a:endParaRPr lang="es-ES_tradnl" sz="5400" b="1" dirty="0">
              <a:ln>
                <a:prstDash val="solid"/>
              </a:ln>
              <a:gradFill rotWithShape="1">
                <a:gsLst>
                  <a:gs pos="0">
                    <a:schemeClr val="accent4">
                      <a:tint val="70000"/>
                      <a:satMod val="200000"/>
                    </a:schemeClr>
                  </a:gs>
                  <a:gs pos="40000">
                    <a:schemeClr val="accent4">
                      <a:tint val="90000"/>
                      <a:satMod val="130000"/>
                    </a:schemeClr>
                  </a:gs>
                  <a:gs pos="50000">
                    <a:schemeClr val="accent4">
                      <a:tint val="90000"/>
                      <a:satMod val="130000"/>
                    </a:schemeClr>
                  </a:gs>
                  <a:gs pos="68000">
                    <a:schemeClr val="accent4">
                      <a:tint val="90000"/>
                      <a:satMod val="130000"/>
                    </a:schemeClr>
                  </a:gs>
                  <a:gs pos="100000">
                    <a:schemeClr val="accent4">
                      <a:tint val="70000"/>
                      <a:satMod val="200000"/>
                    </a:schemeClr>
                  </a:gs>
                </a:gsLst>
                <a:lin ang="5400000"/>
              </a:gradFill>
              <a:effectLst>
                <a:outerShdw blurRad="88000" dist="50800" dir="5040000" algn="tl">
                  <a:schemeClr val="accent4">
                    <a:tint val="80000"/>
                    <a:satMod val="250000"/>
                    <a:alpha val="45000"/>
                  </a:schemeClr>
                </a:outerShdw>
                <a:reflection blurRad="6350" stA="50000" endA="300" endPos="50000" dist="29997" dir="5400000" sy="-100000" algn="bl" rotWithShape="0"/>
              </a:effectLst>
              <a:latin typeface="Copperplate Gothic Bold" pitchFamily="34" charset="0"/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643042" y="3714752"/>
            <a:ext cx="6400800" cy="696912"/>
          </a:xfrm>
        </p:spPr>
        <p:txBody>
          <a:bodyPr>
            <a:prstTxWarp prst="textWave2">
              <a:avLst/>
            </a:prstTxWarp>
            <a:normAutofit lnSpcReduction="10000"/>
            <a:scene3d>
              <a:camera prst="orthographicFront">
                <a:rot lat="0" lon="0" rev="0"/>
              </a:camera>
              <a:lightRig rig="glow" dir="t">
                <a:rot lat="0" lon="0" rev="3600000"/>
              </a:lightRig>
            </a:scene3d>
            <a:sp3d prstMaterial="softEdge">
              <a:bevelT w="29210" h="16510"/>
              <a:contourClr>
                <a:schemeClr val="accent4">
                  <a:alpha val="95000"/>
                </a:schemeClr>
              </a:contourClr>
            </a:sp3d>
          </a:bodyPr>
          <a:lstStyle/>
          <a:p>
            <a:r>
              <a:rPr lang="es-ES_tradnl" sz="4400" b="1" dirty="0" smtClean="0">
                <a:ln>
                  <a:prstDash val="solid"/>
                </a:ln>
                <a:gradFill rotWithShape="1">
                  <a:gsLst>
                    <a:gs pos="0">
                      <a:schemeClr val="accent4">
                        <a:tint val="70000"/>
                        <a:satMod val="200000"/>
                      </a:schemeClr>
                    </a:gs>
                    <a:gs pos="40000">
                      <a:schemeClr val="accent4">
                        <a:tint val="90000"/>
                        <a:satMod val="130000"/>
                      </a:schemeClr>
                    </a:gs>
                    <a:gs pos="50000">
                      <a:schemeClr val="accent4">
                        <a:tint val="90000"/>
                        <a:satMod val="130000"/>
                      </a:schemeClr>
                    </a:gs>
                    <a:gs pos="68000">
                      <a:schemeClr val="accent4">
                        <a:tint val="90000"/>
                        <a:satMod val="130000"/>
                      </a:schemeClr>
                    </a:gs>
                    <a:gs pos="100000">
                      <a:schemeClr val="accent4">
                        <a:tint val="70000"/>
                        <a:satMod val="200000"/>
                      </a:schemeClr>
                    </a:gs>
                  </a:gsLst>
                  <a:lin ang="5400000"/>
                </a:gra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  <a:latin typeface="Copperplate Gothic Bold" pitchFamily="34" charset="0"/>
              </a:rPr>
              <a:t>DO-WHILE Y FOR</a:t>
            </a:r>
            <a:endParaRPr lang="es-ES_tradnl" sz="4400" b="1" dirty="0">
              <a:ln>
                <a:prstDash val="solid"/>
              </a:ln>
              <a:gradFill rotWithShape="1">
                <a:gsLst>
                  <a:gs pos="0">
                    <a:schemeClr val="accent4">
                      <a:tint val="70000"/>
                      <a:satMod val="200000"/>
                    </a:schemeClr>
                  </a:gs>
                  <a:gs pos="40000">
                    <a:schemeClr val="accent4">
                      <a:tint val="90000"/>
                      <a:satMod val="130000"/>
                    </a:schemeClr>
                  </a:gs>
                  <a:gs pos="50000">
                    <a:schemeClr val="accent4">
                      <a:tint val="90000"/>
                      <a:satMod val="130000"/>
                    </a:schemeClr>
                  </a:gs>
                  <a:gs pos="68000">
                    <a:schemeClr val="accent4">
                      <a:tint val="90000"/>
                      <a:satMod val="130000"/>
                    </a:schemeClr>
                  </a:gs>
                  <a:gs pos="100000">
                    <a:schemeClr val="accent4">
                      <a:tint val="70000"/>
                      <a:satMod val="200000"/>
                    </a:schemeClr>
                  </a:gs>
                </a:gsLst>
                <a:lin ang="5400000"/>
              </a:gradFill>
              <a:effectLst>
                <a:outerShdw blurRad="88000" dist="50800" dir="5040000" algn="tl">
                  <a:schemeClr val="accent4">
                    <a:tint val="80000"/>
                    <a:satMod val="250000"/>
                    <a:alpha val="45000"/>
                  </a:schemeClr>
                </a:outerShdw>
              </a:effectLst>
              <a:latin typeface="Copperplate Gothic Bold" pitchFamily="34" charset="0"/>
            </a:endParaRPr>
          </a:p>
        </p:txBody>
      </p:sp>
    </p:spTree>
  </p:cSld>
  <p:clrMapOvr>
    <a:masterClrMapping/>
  </p:clrMapOvr>
  <p:transition spd="slow">
    <p:wheel spokes="8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85786" y="714356"/>
            <a:ext cx="7643812" cy="649287"/>
          </a:xfrm>
        </p:spPr>
        <p:txBody>
          <a:bodyPr>
            <a:normAutofit fontScale="90000"/>
            <a:scene3d>
              <a:camera prst="orthographicFront">
                <a:rot lat="0" lon="0" rev="0"/>
              </a:camera>
              <a:lightRig rig="glow" dir="t">
                <a:rot lat="0" lon="0" rev="3600000"/>
              </a:lightRig>
            </a:scene3d>
            <a:sp3d prstMaterial="softEdge">
              <a:bevelT w="29210" h="16510"/>
              <a:contourClr>
                <a:schemeClr val="accent4">
                  <a:alpha val="95000"/>
                </a:schemeClr>
              </a:contourClr>
            </a:sp3d>
          </a:bodyPr>
          <a:lstStyle/>
          <a:p>
            <a:pPr algn="ctr"/>
            <a:r>
              <a:rPr lang="es-ES_tradnl" sz="4400" b="1" dirty="0" smtClean="0">
                <a:ln>
                  <a:prstDash val="solid"/>
                </a:ln>
                <a:gradFill rotWithShape="1">
                  <a:gsLst>
                    <a:gs pos="0">
                      <a:schemeClr val="accent4">
                        <a:tint val="70000"/>
                        <a:satMod val="200000"/>
                      </a:schemeClr>
                    </a:gs>
                    <a:gs pos="40000">
                      <a:schemeClr val="accent4">
                        <a:tint val="90000"/>
                        <a:satMod val="130000"/>
                      </a:schemeClr>
                    </a:gs>
                    <a:gs pos="50000">
                      <a:schemeClr val="accent4">
                        <a:tint val="90000"/>
                        <a:satMod val="130000"/>
                      </a:schemeClr>
                    </a:gs>
                    <a:gs pos="68000">
                      <a:schemeClr val="accent4">
                        <a:tint val="90000"/>
                        <a:satMod val="130000"/>
                      </a:schemeClr>
                    </a:gs>
                    <a:gs pos="100000">
                      <a:schemeClr val="accent4">
                        <a:tint val="70000"/>
                        <a:satMod val="200000"/>
                      </a:schemeClr>
                    </a:gs>
                  </a:gsLst>
                  <a:lin ang="5400000"/>
                </a:gra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  <a:reflection blurRad="6350" stA="60000" endA="900" endPos="60000" dist="60007" dir="5400000" sy="-100000" algn="bl" rotWithShape="0"/>
                </a:effectLst>
                <a:latin typeface="Copperplate Gothic Bold" pitchFamily="34" charset="0"/>
              </a:rPr>
              <a:t>EJEMPLO</a:t>
            </a:r>
            <a:endParaRPr lang="es-ES_tradnl" sz="4400" b="1" dirty="0">
              <a:ln>
                <a:prstDash val="solid"/>
              </a:ln>
              <a:gradFill rotWithShape="1">
                <a:gsLst>
                  <a:gs pos="0">
                    <a:schemeClr val="accent4">
                      <a:tint val="70000"/>
                      <a:satMod val="200000"/>
                    </a:schemeClr>
                  </a:gs>
                  <a:gs pos="40000">
                    <a:schemeClr val="accent4">
                      <a:tint val="90000"/>
                      <a:satMod val="130000"/>
                    </a:schemeClr>
                  </a:gs>
                  <a:gs pos="50000">
                    <a:schemeClr val="accent4">
                      <a:tint val="90000"/>
                      <a:satMod val="130000"/>
                    </a:schemeClr>
                  </a:gs>
                  <a:gs pos="68000">
                    <a:schemeClr val="accent4">
                      <a:tint val="90000"/>
                      <a:satMod val="130000"/>
                    </a:schemeClr>
                  </a:gs>
                  <a:gs pos="100000">
                    <a:schemeClr val="accent4">
                      <a:tint val="70000"/>
                      <a:satMod val="200000"/>
                    </a:schemeClr>
                  </a:gs>
                </a:gsLst>
                <a:lin ang="5400000"/>
              </a:gradFill>
              <a:effectLst>
                <a:outerShdw blurRad="88000" dist="50800" dir="5040000" algn="tl">
                  <a:schemeClr val="accent4">
                    <a:tint val="80000"/>
                    <a:satMod val="250000"/>
                    <a:alpha val="45000"/>
                  </a:schemeClr>
                </a:outerShdw>
                <a:reflection blurRad="6350" stA="60000" endA="900" endPos="60000" dist="60007" dir="5400000" sy="-100000" algn="bl" rotWithShape="0"/>
              </a:effectLst>
              <a:latin typeface="Copperplate Gothic Bold" pitchFamily="34" charset="0"/>
            </a:endParaRPr>
          </a:p>
        </p:txBody>
      </p:sp>
      <p:pic>
        <p:nvPicPr>
          <p:cNvPr id="512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85720" y="1857364"/>
            <a:ext cx="8481987" cy="4357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71472" y="71414"/>
            <a:ext cx="7643812" cy="649287"/>
          </a:xfrm>
        </p:spPr>
        <p:txBody>
          <a:bodyPr>
            <a:prstTxWarp prst="textArchDown">
              <a:avLst/>
            </a:prstTxWarp>
            <a:normAutofit fontScale="90000"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/>
            <a:r>
              <a:rPr lang="es-ES_tradnl" sz="4000" b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  <a:reflection blurRad="6350" stA="60000" endA="900" endPos="60000" dist="29997" dir="5400000" sy="-100000" algn="bl" rotWithShape="0"/>
                </a:effectLst>
                <a:latin typeface="Copperplate Gothic Bold" pitchFamily="34" charset="0"/>
              </a:rPr>
              <a:t>DO-WHILE?</a:t>
            </a:r>
            <a:endParaRPr lang="es-ES_tradnl" sz="4000" b="1" spc="150" dirty="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  <a:reflection blurRad="6350" stA="60000" endA="900" endPos="60000" dist="29997" dir="5400000" sy="-100000" algn="bl" rotWithShape="0"/>
              </a:effectLst>
              <a:latin typeface="Copperplate Gothic Bold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611560" y="1772816"/>
            <a:ext cx="8103844" cy="4370828"/>
          </a:xfrm>
        </p:spPr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es-ES_tradnl" b="1" dirty="0" smtClean="0">
                <a:solidFill>
                  <a:schemeClr val="tx2"/>
                </a:solidFill>
              </a:rPr>
              <a:t>Esta estructura de repetición es similar a la</a:t>
            </a:r>
          </a:p>
          <a:p>
            <a:pPr>
              <a:buNone/>
            </a:pPr>
            <a:r>
              <a:rPr lang="es-ES_tradnl" b="1" dirty="0" smtClean="0">
                <a:solidFill>
                  <a:schemeClr val="tx2"/>
                </a:solidFill>
              </a:rPr>
              <a:t>estructura </a:t>
            </a:r>
            <a:r>
              <a:rPr lang="es-ES_tradnl" b="1" dirty="0" err="1" smtClean="0">
                <a:solidFill>
                  <a:schemeClr val="tx2"/>
                </a:solidFill>
              </a:rPr>
              <a:t>while</a:t>
            </a:r>
            <a:r>
              <a:rPr lang="es-ES_tradnl" b="1" dirty="0" smtClean="0">
                <a:solidFill>
                  <a:schemeClr val="tx2"/>
                </a:solidFill>
              </a:rPr>
              <a:t>. En </a:t>
            </a:r>
            <a:r>
              <a:rPr lang="es-ES_tradnl" b="1" dirty="0" err="1" smtClean="0">
                <a:solidFill>
                  <a:schemeClr val="tx2"/>
                </a:solidFill>
              </a:rPr>
              <a:t>while</a:t>
            </a:r>
            <a:r>
              <a:rPr lang="es-ES_tradnl" b="1" dirty="0" smtClean="0">
                <a:solidFill>
                  <a:schemeClr val="tx2"/>
                </a:solidFill>
              </a:rPr>
              <a:t> la condición para</a:t>
            </a:r>
          </a:p>
          <a:p>
            <a:pPr>
              <a:buNone/>
            </a:pPr>
            <a:r>
              <a:rPr lang="es-ES_tradnl" b="1" dirty="0" smtClean="0">
                <a:solidFill>
                  <a:schemeClr val="tx2"/>
                </a:solidFill>
              </a:rPr>
              <a:t>que se repita el bloque de instrucciones se</a:t>
            </a:r>
          </a:p>
          <a:p>
            <a:pPr>
              <a:buNone/>
            </a:pPr>
            <a:r>
              <a:rPr lang="es-ES_tradnl" b="1" dirty="0" smtClean="0">
                <a:solidFill>
                  <a:schemeClr val="tx2"/>
                </a:solidFill>
              </a:rPr>
              <a:t>evalúa desde el principio del ciclo de</a:t>
            </a:r>
          </a:p>
          <a:p>
            <a:pPr>
              <a:buNone/>
            </a:pPr>
            <a:r>
              <a:rPr lang="es-ES_tradnl" b="1" dirty="0" smtClean="0">
                <a:solidFill>
                  <a:schemeClr val="tx2"/>
                </a:solidFill>
              </a:rPr>
              <a:t>repeticiones, en cambio, en la estructura </a:t>
            </a:r>
          </a:p>
          <a:p>
            <a:pPr>
              <a:buNone/>
            </a:pPr>
            <a:r>
              <a:rPr lang="es-ES_tradnl" b="1" dirty="0" smtClean="0">
                <a:solidFill>
                  <a:schemeClr val="tx2"/>
                </a:solidFill>
              </a:rPr>
              <a:t>do-</a:t>
            </a:r>
            <a:r>
              <a:rPr lang="es-ES_tradnl" b="1" dirty="0" err="1" smtClean="0">
                <a:solidFill>
                  <a:schemeClr val="tx2"/>
                </a:solidFill>
              </a:rPr>
              <a:t>while</a:t>
            </a:r>
            <a:r>
              <a:rPr lang="es-ES_tradnl" b="1" dirty="0" smtClean="0">
                <a:solidFill>
                  <a:schemeClr val="tx2"/>
                </a:solidFill>
              </a:rPr>
              <a:t>, al principio se ejecuta el bloque y</a:t>
            </a:r>
          </a:p>
          <a:p>
            <a:pPr>
              <a:buNone/>
            </a:pPr>
            <a:r>
              <a:rPr lang="es-ES_tradnl" b="1" dirty="0" smtClean="0">
                <a:solidFill>
                  <a:schemeClr val="tx2"/>
                </a:solidFill>
              </a:rPr>
              <a:t>Luego se evalúa la condición para ver si se</a:t>
            </a:r>
          </a:p>
          <a:p>
            <a:pPr>
              <a:buNone/>
            </a:pPr>
            <a:r>
              <a:rPr lang="es-ES_tradnl" b="1" dirty="0" smtClean="0">
                <a:solidFill>
                  <a:schemeClr val="tx2"/>
                </a:solidFill>
              </a:rPr>
              <a:t>Sigue ejecutando o no. Esto significa que el</a:t>
            </a:r>
          </a:p>
          <a:p>
            <a:pPr>
              <a:buNone/>
            </a:pPr>
            <a:r>
              <a:rPr lang="es-ES_tradnl" b="1" dirty="0" smtClean="0">
                <a:solidFill>
                  <a:schemeClr val="tx2"/>
                </a:solidFill>
              </a:rPr>
              <a:t>bloque se ejecutará por lo menos una vez.</a:t>
            </a:r>
            <a:endParaRPr lang="es-ES_tradnl" b="1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83568" y="692696"/>
            <a:ext cx="7643812" cy="649287"/>
          </a:xfrm>
        </p:spPr>
        <p:txBody>
          <a:bodyPr>
            <a:prstTxWarp prst="textArchUp">
              <a:avLst/>
            </a:prstTxWarp>
            <a:normAutofit fontScale="90000"/>
            <a:scene3d>
              <a:camera prst="orthographicFront">
                <a:rot lat="0" lon="0" rev="0"/>
              </a:camera>
              <a:lightRig rig="glow" dir="t">
                <a:rot lat="0" lon="0" rev="3600000"/>
              </a:lightRig>
            </a:scene3d>
            <a:sp3d extrusionH="57150" prstMaterial="softEdge">
              <a:bevelT w="29210" h="16510" prst="artDeco"/>
              <a:contourClr>
                <a:schemeClr val="accent4">
                  <a:alpha val="95000"/>
                </a:schemeClr>
              </a:contourClr>
            </a:sp3d>
          </a:bodyPr>
          <a:lstStyle/>
          <a:p>
            <a:pPr algn="ctr"/>
            <a:r>
              <a:rPr lang="es-ES_tradnl" sz="5400" b="1" dirty="0" smtClean="0">
                <a:ln>
                  <a:prstDash val="solid"/>
                </a:ln>
                <a:gradFill rotWithShape="1">
                  <a:gsLst>
                    <a:gs pos="0">
                      <a:schemeClr val="accent4">
                        <a:tint val="70000"/>
                        <a:satMod val="200000"/>
                      </a:schemeClr>
                    </a:gs>
                    <a:gs pos="40000">
                      <a:schemeClr val="accent4">
                        <a:tint val="90000"/>
                        <a:satMod val="130000"/>
                      </a:schemeClr>
                    </a:gs>
                    <a:gs pos="50000">
                      <a:schemeClr val="accent4">
                        <a:tint val="90000"/>
                        <a:satMod val="130000"/>
                      </a:schemeClr>
                    </a:gs>
                    <a:gs pos="68000">
                      <a:schemeClr val="accent4">
                        <a:tint val="90000"/>
                        <a:satMod val="130000"/>
                      </a:schemeClr>
                    </a:gs>
                    <a:gs pos="100000">
                      <a:schemeClr val="accent4">
                        <a:tint val="70000"/>
                        <a:satMod val="200000"/>
                      </a:schemeClr>
                    </a:gs>
                  </a:gsLst>
                  <a:lin ang="5400000"/>
                </a:gra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  <a:reflection blurRad="6350" stA="60000" endA="900" endPos="60000" dist="60007" dir="5400000" sy="-100000" algn="bl" rotWithShape="0"/>
                </a:effectLst>
                <a:latin typeface="Copperplate Gothic Bold" pitchFamily="34" charset="0"/>
              </a:rPr>
              <a:t>Sintaxis</a:t>
            </a:r>
            <a:endParaRPr lang="es-ES_tradnl" sz="5400" b="1" dirty="0">
              <a:ln>
                <a:prstDash val="solid"/>
              </a:ln>
              <a:gradFill rotWithShape="1">
                <a:gsLst>
                  <a:gs pos="0">
                    <a:schemeClr val="accent4">
                      <a:tint val="70000"/>
                      <a:satMod val="200000"/>
                    </a:schemeClr>
                  </a:gs>
                  <a:gs pos="40000">
                    <a:schemeClr val="accent4">
                      <a:tint val="90000"/>
                      <a:satMod val="130000"/>
                    </a:schemeClr>
                  </a:gs>
                  <a:gs pos="50000">
                    <a:schemeClr val="accent4">
                      <a:tint val="90000"/>
                      <a:satMod val="130000"/>
                    </a:schemeClr>
                  </a:gs>
                  <a:gs pos="68000">
                    <a:schemeClr val="accent4">
                      <a:tint val="90000"/>
                      <a:satMod val="130000"/>
                    </a:schemeClr>
                  </a:gs>
                  <a:gs pos="100000">
                    <a:schemeClr val="accent4">
                      <a:tint val="70000"/>
                      <a:satMod val="200000"/>
                    </a:schemeClr>
                  </a:gs>
                </a:gsLst>
                <a:lin ang="5400000"/>
              </a:gradFill>
              <a:effectLst>
                <a:outerShdw blurRad="88000" dist="50800" dir="5040000" algn="tl">
                  <a:schemeClr val="accent4">
                    <a:tint val="80000"/>
                    <a:satMod val="250000"/>
                    <a:alpha val="45000"/>
                  </a:schemeClr>
                </a:outerShdw>
                <a:reflection blurRad="6350" stA="60000" endA="900" endPos="60000" dist="60007" dir="5400000" sy="-100000" algn="bl" rotWithShape="0"/>
              </a:effectLst>
              <a:latin typeface="Copperplate Gothic Bold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071538" y="2609850"/>
            <a:ext cx="7643812" cy="4248150"/>
          </a:xfrm>
        </p:spPr>
        <p:txBody>
          <a:bodyPr/>
          <a:lstStyle/>
          <a:p>
            <a:endParaRPr lang="es-ES_tradnl" b="1" dirty="0" smtClean="0"/>
          </a:p>
          <a:p>
            <a:pPr>
              <a:buNone/>
            </a:pPr>
            <a:endParaRPr lang="es-ES_tradnl" b="1" dirty="0"/>
          </a:p>
          <a:p>
            <a:pPr>
              <a:buNone/>
            </a:pPr>
            <a:r>
              <a:rPr lang="es-ES_tradnl" dirty="0" smtClean="0"/>
              <a:t/>
            </a:r>
            <a:br>
              <a:rPr lang="es-ES_tradnl" dirty="0" smtClean="0"/>
            </a:br>
            <a:endParaRPr lang="es-ES_tradnl" dirty="0"/>
          </a:p>
        </p:txBody>
      </p:sp>
      <p:graphicFrame>
        <p:nvGraphicFramePr>
          <p:cNvPr id="4" name="3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254560"/>
              </p:ext>
            </p:extLst>
          </p:nvPr>
        </p:nvGraphicFramePr>
        <p:xfrm>
          <a:off x="971600" y="3068960"/>
          <a:ext cx="4248472" cy="250033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248472"/>
              </a:tblGrid>
              <a:tr h="2500330">
                <a:tc>
                  <a:txBody>
                    <a:bodyPr/>
                    <a:lstStyle/>
                    <a:p>
                      <a:r>
                        <a:rPr lang="es-ES_tradnl" sz="3200" b="0" dirty="0" smtClean="0"/>
                        <a:t>do {</a:t>
                      </a:r>
                      <a:br>
                        <a:rPr lang="es-ES_tradnl" sz="3200" b="0" dirty="0" smtClean="0"/>
                      </a:br>
                      <a:r>
                        <a:rPr lang="es-ES_tradnl" sz="3200" b="0" dirty="0" smtClean="0"/>
                        <a:t> bloque de </a:t>
                      </a:r>
                      <a:r>
                        <a:rPr lang="es-ES_tradnl" sz="3200" b="0" dirty="0" smtClean="0"/>
                        <a:t>enunciados;</a:t>
                      </a:r>
                      <a:r>
                        <a:rPr lang="es-ES_tradnl" sz="3200" b="0" dirty="0" smtClean="0"/>
                        <a:t/>
                      </a:r>
                      <a:br>
                        <a:rPr lang="es-ES_tradnl" sz="3200" b="0" dirty="0" smtClean="0"/>
                      </a:br>
                      <a:r>
                        <a:rPr lang="es-ES_tradnl" sz="3200" b="0" dirty="0" smtClean="0"/>
                        <a:t>} </a:t>
                      </a:r>
                      <a:r>
                        <a:rPr lang="es-ES_tradnl" sz="3200" b="0" dirty="0" err="1" smtClean="0"/>
                        <a:t>while</a:t>
                      </a:r>
                      <a:r>
                        <a:rPr lang="es-ES_tradnl" sz="3200" b="0" dirty="0" smtClean="0"/>
                        <a:t> </a:t>
                      </a:r>
                      <a:r>
                        <a:rPr lang="es-ES_tradnl" sz="3200" b="0" dirty="0" smtClean="0"/>
                        <a:t>(condición</a:t>
                      </a:r>
                      <a:r>
                        <a:rPr lang="es-ES_tradnl" sz="3200" b="0" dirty="0" smtClean="0"/>
                        <a:t>);</a:t>
                      </a:r>
                      <a:endParaRPr lang="es-ES_tradnl" sz="3200" b="0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5" name="4 Imagen" descr="ojos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929058" y="1785926"/>
            <a:ext cx="2946818" cy="2357454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85786" y="571480"/>
            <a:ext cx="7643812" cy="649287"/>
          </a:xfrm>
        </p:spPr>
        <p:txBody>
          <a:bodyPr>
            <a:normAutofit fontScale="90000"/>
          </a:bodyPr>
          <a:lstStyle/>
          <a:p>
            <a:pPr algn="ctr"/>
            <a:r>
              <a:rPr lang="es-ES_tradnl" sz="4400" dirty="0" smtClean="0">
                <a:effectLst>
                  <a:reflection blurRad="6350" stA="60000" endA="900" endPos="60000" dist="60007" dir="5400000" sy="-100000" algn="bl" rotWithShape="0"/>
                </a:effectLst>
                <a:latin typeface="Copperplate Gothic Bold" pitchFamily="34" charset="0"/>
              </a:rPr>
              <a:t>Diagrama de Flujo </a:t>
            </a:r>
            <a:endParaRPr lang="es-ES_tradnl" sz="4400" dirty="0">
              <a:effectLst>
                <a:reflection blurRad="6350" stA="60000" endA="900" endPos="60000" dist="60007" dir="5400000" sy="-100000" algn="bl" rotWithShape="0"/>
              </a:effectLst>
              <a:latin typeface="Copperplate Gothic Bold" pitchFamily="34" charset="0"/>
            </a:endParaRPr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928926" y="1571612"/>
            <a:ext cx="3643338" cy="463211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28662" y="357166"/>
            <a:ext cx="7643812" cy="649287"/>
          </a:xfrm>
        </p:spPr>
        <p:txBody>
          <a:bodyPr>
            <a:normAutofit fontScale="90000"/>
          </a:bodyPr>
          <a:lstStyle/>
          <a:p>
            <a:pPr algn="ctr"/>
            <a:r>
              <a:rPr lang="es-ES_tradnl" sz="4400" dirty="0" smtClean="0">
                <a:effectLst>
                  <a:reflection blurRad="6350" stA="60000" endA="900" endPos="60000" dist="60007" dir="5400000" sy="-100000" algn="bl" rotWithShape="0"/>
                </a:effectLst>
                <a:latin typeface="Copperplate Gothic Bold" pitchFamily="34" charset="0"/>
              </a:rPr>
              <a:t>EJEMPLO</a:t>
            </a:r>
            <a:endParaRPr lang="es-ES_tradnl" sz="4400" dirty="0">
              <a:effectLst>
                <a:reflection blurRad="6350" stA="60000" endA="900" endPos="60000" dist="60007" dir="5400000" sy="-100000" algn="bl" rotWithShape="0"/>
              </a:effectLst>
              <a:latin typeface="Copperplate Gothic Bold" pitchFamily="34" charset="0"/>
            </a:endParaRPr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357158" y="1428736"/>
            <a:ext cx="8572560" cy="43914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714612" y="857232"/>
            <a:ext cx="3786214" cy="649287"/>
          </a:xfrm>
        </p:spPr>
        <p:txBody>
          <a:bodyPr>
            <a:prstTxWarp prst="textArchUp">
              <a:avLst/>
            </a:prstTxWarp>
            <a:normAutofit fontScale="90000"/>
            <a:scene3d>
              <a:camera prst="orthographicFront">
                <a:rot lat="0" lon="0" rev="0"/>
              </a:camera>
              <a:lightRig rig="glow" dir="t">
                <a:rot lat="0" lon="0" rev="3600000"/>
              </a:lightRig>
            </a:scene3d>
            <a:sp3d prstMaterial="softEdge">
              <a:bevelT w="29210" h="16510"/>
              <a:contourClr>
                <a:schemeClr val="accent4">
                  <a:alpha val="95000"/>
                </a:schemeClr>
              </a:contourClr>
            </a:sp3d>
          </a:bodyPr>
          <a:lstStyle/>
          <a:p>
            <a:pPr algn="ctr"/>
            <a:r>
              <a:rPr lang="es-ES_tradnl" sz="5400" b="1" dirty="0" smtClean="0">
                <a:ln>
                  <a:prstDash val="solid"/>
                </a:ln>
                <a:gradFill rotWithShape="1">
                  <a:gsLst>
                    <a:gs pos="0">
                      <a:schemeClr val="accent4">
                        <a:tint val="70000"/>
                        <a:satMod val="200000"/>
                      </a:schemeClr>
                    </a:gs>
                    <a:gs pos="40000">
                      <a:schemeClr val="accent4">
                        <a:tint val="90000"/>
                        <a:satMod val="130000"/>
                      </a:schemeClr>
                    </a:gs>
                    <a:gs pos="50000">
                      <a:schemeClr val="accent4">
                        <a:tint val="90000"/>
                        <a:satMod val="130000"/>
                      </a:schemeClr>
                    </a:gs>
                    <a:gs pos="68000">
                      <a:schemeClr val="accent4">
                        <a:tint val="90000"/>
                        <a:satMod val="130000"/>
                      </a:schemeClr>
                    </a:gs>
                    <a:gs pos="100000">
                      <a:schemeClr val="accent4">
                        <a:tint val="70000"/>
                        <a:satMod val="200000"/>
                      </a:schemeClr>
                    </a:gs>
                  </a:gsLst>
                  <a:lin ang="5400000"/>
                </a:gra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  <a:reflection blurRad="6350" stA="60000" endA="900" endPos="60000" dist="60007" dir="5400000" sy="-100000" algn="bl" rotWithShape="0"/>
                </a:effectLst>
                <a:latin typeface="Copperplate Gothic Bold" pitchFamily="34" charset="0"/>
              </a:rPr>
              <a:t>FOR</a:t>
            </a:r>
            <a:r>
              <a:rPr lang="es-ES_tradnl" b="1" dirty="0" smtClean="0">
                <a:ln>
                  <a:prstDash val="solid"/>
                </a:ln>
                <a:gradFill rotWithShape="1">
                  <a:gsLst>
                    <a:gs pos="0">
                      <a:schemeClr val="accent4">
                        <a:tint val="70000"/>
                        <a:satMod val="200000"/>
                      </a:schemeClr>
                    </a:gs>
                    <a:gs pos="40000">
                      <a:schemeClr val="accent4">
                        <a:tint val="90000"/>
                        <a:satMod val="130000"/>
                      </a:schemeClr>
                    </a:gs>
                    <a:gs pos="50000">
                      <a:schemeClr val="accent4">
                        <a:tint val="90000"/>
                        <a:satMod val="130000"/>
                      </a:schemeClr>
                    </a:gs>
                    <a:gs pos="68000">
                      <a:schemeClr val="accent4">
                        <a:tint val="90000"/>
                        <a:satMod val="130000"/>
                      </a:schemeClr>
                    </a:gs>
                    <a:gs pos="100000">
                      <a:schemeClr val="accent4">
                        <a:tint val="70000"/>
                        <a:satMod val="200000"/>
                      </a:schemeClr>
                    </a:gs>
                  </a:gsLst>
                  <a:lin ang="5400000"/>
                </a:gra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</a:rPr>
              <a:t> </a:t>
            </a:r>
            <a:endParaRPr lang="es-ES_tradnl" b="1" dirty="0">
              <a:ln>
                <a:prstDash val="solid"/>
              </a:ln>
              <a:gradFill rotWithShape="1">
                <a:gsLst>
                  <a:gs pos="0">
                    <a:schemeClr val="accent4">
                      <a:tint val="70000"/>
                      <a:satMod val="200000"/>
                    </a:schemeClr>
                  </a:gs>
                  <a:gs pos="40000">
                    <a:schemeClr val="accent4">
                      <a:tint val="90000"/>
                      <a:satMod val="130000"/>
                    </a:schemeClr>
                  </a:gs>
                  <a:gs pos="50000">
                    <a:schemeClr val="accent4">
                      <a:tint val="90000"/>
                      <a:satMod val="130000"/>
                    </a:schemeClr>
                  </a:gs>
                  <a:gs pos="68000">
                    <a:schemeClr val="accent4">
                      <a:tint val="90000"/>
                      <a:satMod val="130000"/>
                    </a:schemeClr>
                  </a:gs>
                  <a:gs pos="100000">
                    <a:schemeClr val="accent4">
                      <a:tint val="70000"/>
                      <a:satMod val="200000"/>
                    </a:schemeClr>
                  </a:gs>
                </a:gsLst>
                <a:lin ang="5400000"/>
              </a:gradFill>
              <a:effectLst>
                <a:outerShdw blurRad="88000" dist="50800" dir="5040000" algn="tl">
                  <a:schemeClr val="accent4">
                    <a:tint val="80000"/>
                    <a:satMod val="250000"/>
                    <a:alpha val="45000"/>
                  </a:schemeClr>
                </a:outerShdw>
              </a:effectLst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539552" y="1916832"/>
            <a:ext cx="8104414" cy="4377098"/>
          </a:xfrm>
        </p:spPr>
        <p:txBody>
          <a:bodyPr>
            <a:normAutofit fontScale="77500" lnSpcReduction="20000"/>
          </a:bodyPr>
          <a:lstStyle/>
          <a:p>
            <a:pPr algn="just">
              <a:buNone/>
            </a:pPr>
            <a:r>
              <a:rPr lang="es-ES_tradnl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La </a:t>
            </a:r>
            <a:r>
              <a:rPr lang="es-ES_tradnl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estructura </a:t>
            </a:r>
            <a:r>
              <a:rPr lang="es-ES_tradnl" i="1" u="sng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for</a:t>
            </a:r>
            <a:r>
              <a:rPr lang="es-ES_tradnl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s-ES_tradnl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sirve para repetir </a:t>
            </a:r>
            <a:r>
              <a:rPr lang="es-ES_tradnl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un </a:t>
            </a:r>
            <a:r>
              <a:rPr lang="es-ES_tradnl" dirty="0" smtClean="0"/>
              <a:t>c</a:t>
            </a:r>
            <a:r>
              <a:rPr lang="es-ES_tradnl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ódigo</a:t>
            </a:r>
          </a:p>
          <a:p>
            <a:pPr algn="just">
              <a:buNone/>
            </a:pPr>
            <a:r>
              <a:rPr lang="es-ES_tradnl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dependiendo </a:t>
            </a:r>
            <a:r>
              <a:rPr lang="es-ES_tradnl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de un </a:t>
            </a:r>
            <a:r>
              <a:rPr lang="es-ES_tradnl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contador. </a:t>
            </a:r>
            <a:r>
              <a:rPr lang="es-ES_tradnl" dirty="0" smtClean="0"/>
              <a:t>Primero se crea la </a:t>
            </a:r>
          </a:p>
          <a:p>
            <a:pPr algn="just">
              <a:buNone/>
            </a:pPr>
            <a:r>
              <a:rPr lang="es-ES_tradnl" dirty="0" smtClean="0"/>
              <a:t>variable </a:t>
            </a:r>
            <a:r>
              <a:rPr lang="es-ES_tradnl" i="1" dirty="0" smtClean="0"/>
              <a:t>contador</a:t>
            </a:r>
            <a:r>
              <a:rPr lang="es-ES_tradnl" dirty="0" smtClean="0"/>
              <a:t> de tipo entero (será la variable de </a:t>
            </a:r>
          </a:p>
          <a:p>
            <a:pPr algn="just">
              <a:buNone/>
            </a:pPr>
            <a:r>
              <a:rPr lang="es-ES_tradnl" dirty="0" smtClean="0"/>
              <a:t>control en el </a:t>
            </a:r>
            <a:r>
              <a:rPr lang="es-ES_tradnl" dirty="0" err="1" smtClean="0"/>
              <a:t>for</a:t>
            </a:r>
            <a:r>
              <a:rPr lang="es-ES_tradnl" dirty="0" smtClean="0"/>
              <a:t>). Luego se ejecuta la estructura </a:t>
            </a:r>
            <a:r>
              <a:rPr lang="es-ES_tradnl" i="1" dirty="0" err="1" smtClean="0"/>
              <a:t>for</a:t>
            </a:r>
            <a:r>
              <a:rPr lang="es-ES_tradnl" dirty="0" smtClean="0"/>
              <a:t> </a:t>
            </a:r>
          </a:p>
          <a:p>
            <a:pPr algn="just">
              <a:buNone/>
            </a:pPr>
            <a:r>
              <a:rPr lang="es-ES_tradnl" dirty="0" smtClean="0"/>
              <a:t>iniciando la variable contador . Luego se verifica </a:t>
            </a:r>
          </a:p>
          <a:p>
            <a:pPr algn="just">
              <a:buNone/>
            </a:pPr>
            <a:r>
              <a:rPr lang="es-ES_tradnl" dirty="0" smtClean="0"/>
              <a:t>que se cumple la condición contador y se ejecuta el </a:t>
            </a:r>
          </a:p>
          <a:p>
            <a:pPr algn="just">
              <a:buNone/>
            </a:pPr>
            <a:r>
              <a:rPr lang="es-ES_tradnl" dirty="0" smtClean="0"/>
              <a:t>bloque dentro de la estructura, o sea, imprime en </a:t>
            </a:r>
          </a:p>
          <a:p>
            <a:pPr algn="just">
              <a:buNone/>
            </a:pPr>
            <a:r>
              <a:rPr lang="es-ES_tradnl" dirty="0" smtClean="0"/>
              <a:t>pantalla. Luego la variable contador es incrementada </a:t>
            </a:r>
          </a:p>
          <a:p>
            <a:pPr algn="just">
              <a:buNone/>
            </a:pPr>
            <a:r>
              <a:rPr lang="es-ES_tradnl" dirty="0" smtClean="0"/>
              <a:t>en uno con la expresión contador++ y el ciclo se inicia </a:t>
            </a:r>
          </a:p>
          <a:p>
            <a:pPr algn="just">
              <a:buNone/>
            </a:pPr>
            <a:r>
              <a:rPr lang="es-ES_tradnl" dirty="0" smtClean="0"/>
              <a:t>otra vez.</a:t>
            </a:r>
            <a:endParaRPr lang="es-ES_tradnl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28662" y="785794"/>
            <a:ext cx="7643812" cy="649287"/>
          </a:xfrm>
        </p:spPr>
        <p:txBody>
          <a:bodyPr>
            <a:normAutofit fontScale="90000"/>
          </a:bodyPr>
          <a:lstStyle/>
          <a:p>
            <a:pPr algn="ctr"/>
            <a:r>
              <a:rPr lang="es-ES_tradnl" sz="5400" b="1" dirty="0" smtClean="0">
                <a:ln>
                  <a:prstDash val="solid"/>
                </a:ln>
                <a:gradFill rotWithShape="1">
                  <a:gsLst>
                    <a:gs pos="0">
                      <a:schemeClr val="accent4">
                        <a:tint val="70000"/>
                        <a:satMod val="200000"/>
                      </a:schemeClr>
                    </a:gs>
                    <a:gs pos="40000">
                      <a:schemeClr val="accent4">
                        <a:tint val="90000"/>
                        <a:satMod val="130000"/>
                      </a:schemeClr>
                    </a:gs>
                    <a:gs pos="50000">
                      <a:schemeClr val="accent4">
                        <a:tint val="90000"/>
                        <a:satMod val="130000"/>
                      </a:schemeClr>
                    </a:gs>
                    <a:gs pos="68000">
                      <a:schemeClr val="accent4">
                        <a:tint val="90000"/>
                        <a:satMod val="130000"/>
                      </a:schemeClr>
                    </a:gs>
                    <a:gs pos="100000">
                      <a:schemeClr val="accent4">
                        <a:tint val="70000"/>
                        <a:satMod val="200000"/>
                      </a:schemeClr>
                    </a:gs>
                  </a:gsLst>
                  <a:lin ang="5400000"/>
                </a:gra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  <a:reflection blurRad="6350" stA="60000" endA="900" endPos="60000" dist="60007" dir="5400000" sy="-100000" algn="bl" rotWithShape="0"/>
                </a:effectLst>
                <a:latin typeface="Copperplate Gothic Bold" pitchFamily="34" charset="0"/>
              </a:rPr>
              <a:t>Sintaxis</a:t>
            </a:r>
            <a:endParaRPr lang="es-ES_tradnl" sz="5400" dirty="0">
              <a:latin typeface="Copperplate Gothic Bold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539552" y="1857364"/>
            <a:ext cx="8280920" cy="4248150"/>
          </a:xfrm>
        </p:spPr>
        <p:txBody>
          <a:bodyPr/>
          <a:lstStyle/>
          <a:p>
            <a:pPr>
              <a:buNone/>
            </a:pPr>
            <a:endParaRPr lang="es-ES_tradnl" dirty="0" smtClean="0"/>
          </a:p>
          <a:p>
            <a:pPr>
              <a:buNone/>
            </a:pPr>
            <a:endParaRPr lang="es-ES_tradnl" dirty="0"/>
          </a:p>
          <a:p>
            <a:pPr>
              <a:buNone/>
            </a:pPr>
            <a:r>
              <a:rPr lang="es-ES_tradnl" b="1" dirty="0" err="1" smtClean="0"/>
              <a:t>for</a:t>
            </a:r>
            <a:r>
              <a:rPr lang="es-ES_tradnl" b="1" dirty="0" smtClean="0"/>
              <a:t> (inicial ; condición ; </a:t>
            </a:r>
            <a:r>
              <a:rPr lang="es-ES_tradnl" b="1" dirty="0" smtClean="0"/>
              <a:t>contador)</a:t>
            </a:r>
            <a:r>
              <a:rPr lang="es-ES_tradnl" b="1" dirty="0" smtClean="0"/>
              <a:t/>
            </a:r>
            <a:br>
              <a:rPr lang="es-ES_tradnl" b="1" dirty="0" smtClean="0"/>
            </a:br>
            <a:r>
              <a:rPr lang="es-ES_tradnl" b="1" dirty="0" smtClean="0"/>
              <a:t>   { </a:t>
            </a:r>
            <a:br>
              <a:rPr lang="es-ES_tradnl" b="1" dirty="0" smtClean="0"/>
            </a:br>
            <a:r>
              <a:rPr lang="es-ES_tradnl" b="1" dirty="0" smtClean="0"/>
              <a:t>      </a:t>
            </a:r>
            <a:r>
              <a:rPr lang="es-ES_tradnl" b="1" dirty="0" err="1" smtClean="0"/>
              <a:t>intrucciones</a:t>
            </a:r>
            <a:r>
              <a:rPr lang="es-ES_tradnl" b="1" dirty="0" smtClean="0"/>
              <a:t> a </a:t>
            </a:r>
            <a:r>
              <a:rPr lang="es-ES_tradnl" b="1" dirty="0" smtClean="0"/>
              <a:t>ejecutar</a:t>
            </a:r>
            <a:r>
              <a:rPr lang="es-ES_tradnl" b="1" dirty="0"/>
              <a:t>;</a:t>
            </a:r>
            <a:r>
              <a:rPr lang="es-ES_tradnl" b="1" dirty="0" smtClean="0"/>
              <a:t/>
            </a:r>
            <a:br>
              <a:rPr lang="es-ES_tradnl" b="1" dirty="0" smtClean="0"/>
            </a:br>
            <a:r>
              <a:rPr lang="es-ES_tradnl" b="1" dirty="0" smtClean="0"/>
              <a:t>   } </a:t>
            </a:r>
            <a:endParaRPr lang="es-ES_tradnl" b="1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85786" y="785794"/>
            <a:ext cx="7643812" cy="649287"/>
          </a:xfrm>
        </p:spPr>
        <p:txBody>
          <a:bodyPr>
            <a:normAutofit fontScale="90000"/>
          </a:bodyPr>
          <a:lstStyle/>
          <a:p>
            <a:r>
              <a:rPr lang="es-ES_tradnl" dirty="0" smtClean="0"/>
              <a:t>Donde:</a:t>
            </a:r>
            <a:endParaRPr lang="es-ES_tradnl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23528" y="2143116"/>
            <a:ext cx="8177508" cy="4248150"/>
          </a:xfrm>
        </p:spPr>
        <p:txBody>
          <a:bodyPr/>
          <a:lstStyle/>
          <a:p>
            <a:pPr>
              <a:buNone/>
            </a:pPr>
            <a:endParaRPr lang="es-ES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>
              <a:buNone/>
            </a:pPr>
            <a:endParaRPr lang="es-ES" dirty="0"/>
          </a:p>
          <a:p>
            <a:pPr>
              <a:buNone/>
            </a:pPr>
            <a:endParaRPr lang="es-ES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algn="ctr">
              <a:buNone/>
            </a:pPr>
            <a:r>
              <a:rPr lang="es-ES" sz="28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for</a:t>
            </a:r>
            <a:r>
              <a:rPr lang="es-ES" sz="28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s-ES" sz="28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(contador=1;contador&lt;=10;contador++);</a:t>
            </a:r>
            <a:endParaRPr lang="es-ES_tradnl" sz="28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>
              <a:buNone/>
            </a:pPr>
            <a:endParaRPr lang="es-ES_tradnl" dirty="0"/>
          </a:p>
        </p:txBody>
      </p:sp>
      <p:sp>
        <p:nvSpPr>
          <p:cNvPr id="4" name="3 Rectángulo"/>
          <p:cNvSpPr/>
          <p:nvPr/>
        </p:nvSpPr>
        <p:spPr>
          <a:xfrm>
            <a:off x="737120" y="4752816"/>
            <a:ext cx="1386608" cy="785818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_tradnl" dirty="0" smtClean="0"/>
              <a:t>Palabra reservada</a:t>
            </a:r>
            <a:endParaRPr lang="es-ES_tradnl" dirty="0"/>
          </a:p>
        </p:txBody>
      </p:sp>
      <p:cxnSp>
        <p:nvCxnSpPr>
          <p:cNvPr id="10" name="9 Conector recto de flecha"/>
          <p:cNvCxnSpPr/>
          <p:nvPr/>
        </p:nvCxnSpPr>
        <p:spPr>
          <a:xfrm rot="5400000" flipH="1" flipV="1">
            <a:off x="865807" y="4399641"/>
            <a:ext cx="357190" cy="1588"/>
          </a:xfrm>
          <a:prstGeom prst="straightConnector1">
            <a:avLst/>
          </a:prstGeom>
          <a:ln>
            <a:solidFill>
              <a:schemeClr val="tx2"/>
            </a:solidFill>
            <a:tailEnd type="arrow"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10 Rectángulo"/>
          <p:cNvSpPr/>
          <p:nvPr/>
        </p:nvSpPr>
        <p:spPr>
          <a:xfrm>
            <a:off x="2000232" y="2143116"/>
            <a:ext cx="1285884" cy="785818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_tradnl" dirty="0" smtClean="0"/>
              <a:t>Variable de Control</a:t>
            </a:r>
            <a:endParaRPr lang="es-ES_tradnl" dirty="0"/>
          </a:p>
        </p:txBody>
      </p:sp>
      <p:cxnSp>
        <p:nvCxnSpPr>
          <p:cNvPr id="13" name="12 Conector recto de flecha"/>
          <p:cNvCxnSpPr/>
          <p:nvPr/>
        </p:nvCxnSpPr>
        <p:spPr>
          <a:xfrm rot="5400000">
            <a:off x="2358216" y="3356768"/>
            <a:ext cx="571504" cy="1588"/>
          </a:xfrm>
          <a:prstGeom prst="straightConnector1">
            <a:avLst/>
          </a:prstGeom>
          <a:ln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13 Rectángulo"/>
          <p:cNvSpPr/>
          <p:nvPr/>
        </p:nvSpPr>
        <p:spPr>
          <a:xfrm>
            <a:off x="3929058" y="5000636"/>
            <a:ext cx="1285884" cy="1143008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_tradnl" dirty="0" smtClean="0"/>
              <a:t>Variable final de la variable de control</a:t>
            </a:r>
            <a:endParaRPr lang="es-ES_tradnl" dirty="0"/>
          </a:p>
        </p:txBody>
      </p:sp>
      <p:cxnSp>
        <p:nvCxnSpPr>
          <p:cNvPr id="18" name="17 Conector recto de flecha"/>
          <p:cNvCxnSpPr/>
          <p:nvPr/>
        </p:nvCxnSpPr>
        <p:spPr>
          <a:xfrm rot="5400000" flipH="1" flipV="1">
            <a:off x="4322761" y="4606933"/>
            <a:ext cx="357190" cy="1588"/>
          </a:xfrm>
          <a:prstGeom prst="straightConnector1">
            <a:avLst/>
          </a:prstGeom>
          <a:ln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18 Rectángulo"/>
          <p:cNvSpPr/>
          <p:nvPr/>
        </p:nvSpPr>
        <p:spPr>
          <a:xfrm>
            <a:off x="6000760" y="1916832"/>
            <a:ext cx="1739592" cy="1012102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_tradnl" dirty="0" smtClean="0"/>
              <a:t>Incremento de la Variable de control</a:t>
            </a:r>
            <a:endParaRPr lang="es-ES_tradnl" dirty="0"/>
          </a:p>
        </p:txBody>
      </p:sp>
      <p:cxnSp>
        <p:nvCxnSpPr>
          <p:cNvPr id="20" name="19 Conector recto de flecha"/>
          <p:cNvCxnSpPr/>
          <p:nvPr/>
        </p:nvCxnSpPr>
        <p:spPr>
          <a:xfrm rot="5400000">
            <a:off x="6501620" y="3356768"/>
            <a:ext cx="571504" cy="1588"/>
          </a:xfrm>
          <a:prstGeom prst="straightConnector1">
            <a:avLst/>
          </a:prstGeom>
          <a:ln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899592" y="620688"/>
            <a:ext cx="7643812" cy="649287"/>
          </a:xfrm>
        </p:spPr>
        <p:txBody>
          <a:bodyPr>
            <a:prstTxWarp prst="textChevron">
              <a:avLst/>
            </a:prstTxWarp>
            <a:normAutofit fontScale="90000"/>
            <a:scene3d>
              <a:camera prst="orthographicFront">
                <a:rot lat="0" lon="0" rev="0"/>
              </a:camera>
              <a:lightRig rig="glow" dir="t">
                <a:rot lat="0" lon="0" rev="3600000"/>
              </a:lightRig>
            </a:scene3d>
            <a:sp3d prstMaterial="softEdge">
              <a:bevelT w="29210" h="16510"/>
              <a:contourClr>
                <a:schemeClr val="accent4">
                  <a:alpha val="95000"/>
                </a:schemeClr>
              </a:contourClr>
            </a:sp3d>
          </a:bodyPr>
          <a:lstStyle/>
          <a:p>
            <a:pPr algn="ctr"/>
            <a:r>
              <a:rPr lang="es-ES_tradnl" sz="4400" b="1" dirty="0" smtClean="0">
                <a:ln>
                  <a:prstDash val="solid"/>
                </a:ln>
                <a:gradFill rotWithShape="1">
                  <a:gsLst>
                    <a:gs pos="0">
                      <a:schemeClr val="accent4">
                        <a:tint val="70000"/>
                        <a:satMod val="200000"/>
                      </a:schemeClr>
                    </a:gs>
                    <a:gs pos="40000">
                      <a:schemeClr val="accent4">
                        <a:tint val="90000"/>
                        <a:satMod val="130000"/>
                      </a:schemeClr>
                    </a:gs>
                    <a:gs pos="50000">
                      <a:schemeClr val="accent4">
                        <a:tint val="90000"/>
                        <a:satMod val="130000"/>
                      </a:schemeClr>
                    </a:gs>
                    <a:gs pos="68000">
                      <a:schemeClr val="accent4">
                        <a:tint val="90000"/>
                        <a:satMod val="130000"/>
                      </a:schemeClr>
                    </a:gs>
                    <a:gs pos="100000">
                      <a:schemeClr val="accent4">
                        <a:tint val="70000"/>
                        <a:satMod val="200000"/>
                      </a:schemeClr>
                    </a:gs>
                  </a:gsLst>
                  <a:lin ang="5400000"/>
                </a:gra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  <a:reflection blurRad="6350" stA="60000" endA="900" endPos="60000" dist="60007" dir="5400000" sy="-100000" algn="bl" rotWithShape="0"/>
                </a:effectLst>
                <a:latin typeface="Copperplate Gothic Bold" pitchFamily="34" charset="0"/>
              </a:rPr>
              <a:t>Diagrama de Flujo</a:t>
            </a:r>
            <a:endParaRPr lang="es-ES_tradnl" sz="4400" b="1" dirty="0">
              <a:ln>
                <a:prstDash val="solid"/>
              </a:ln>
              <a:gradFill rotWithShape="1">
                <a:gsLst>
                  <a:gs pos="0">
                    <a:schemeClr val="accent4">
                      <a:tint val="70000"/>
                      <a:satMod val="200000"/>
                    </a:schemeClr>
                  </a:gs>
                  <a:gs pos="40000">
                    <a:schemeClr val="accent4">
                      <a:tint val="90000"/>
                      <a:satMod val="130000"/>
                    </a:schemeClr>
                  </a:gs>
                  <a:gs pos="50000">
                    <a:schemeClr val="accent4">
                      <a:tint val="90000"/>
                      <a:satMod val="130000"/>
                    </a:schemeClr>
                  </a:gs>
                  <a:gs pos="68000">
                    <a:schemeClr val="accent4">
                      <a:tint val="90000"/>
                      <a:satMod val="130000"/>
                    </a:schemeClr>
                  </a:gs>
                  <a:gs pos="100000">
                    <a:schemeClr val="accent4">
                      <a:tint val="70000"/>
                      <a:satMod val="200000"/>
                    </a:schemeClr>
                  </a:gs>
                </a:gsLst>
                <a:lin ang="5400000"/>
              </a:gradFill>
              <a:effectLst>
                <a:outerShdw blurRad="88000" dist="50800" dir="5040000" algn="tl">
                  <a:schemeClr val="accent4">
                    <a:tint val="80000"/>
                    <a:satMod val="250000"/>
                    <a:alpha val="45000"/>
                  </a:schemeClr>
                </a:outerShdw>
                <a:reflection blurRad="6350" stA="60000" endA="900" endPos="60000" dist="60007" dir="5400000" sy="-100000" algn="bl" rotWithShape="0"/>
              </a:effectLst>
              <a:latin typeface="Copperplate Gothic Bold" pitchFamily="34" charset="0"/>
            </a:endParaRPr>
          </a:p>
        </p:txBody>
      </p:sp>
      <p:pic>
        <p:nvPicPr>
          <p:cNvPr id="40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3000364" y="2000240"/>
            <a:ext cx="3203082" cy="4248150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undición">
  <a:themeElements>
    <a:clrScheme name="Fundición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Fundición">
      <a:maj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Fundición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80000"/>
              </a:schemeClr>
            </a:gs>
            <a:gs pos="62000">
              <a:schemeClr val="phClr">
                <a:tint val="30000"/>
                <a:satMod val="180000"/>
              </a:schemeClr>
            </a:gs>
            <a:gs pos="100000">
              <a:schemeClr val="phClr">
                <a:tint val="22000"/>
                <a:satMod val="18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58000"/>
                <a:satMod val="150000"/>
              </a:schemeClr>
            </a:gs>
            <a:gs pos="72000">
              <a:schemeClr val="phClr">
                <a:tint val="90000"/>
                <a:satMod val="135000"/>
              </a:schemeClr>
            </a:gs>
            <a:gs pos="100000">
              <a:schemeClr val="phClr">
                <a:tint val="8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80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000000"/>
            </a:lightRig>
          </a:scene3d>
          <a:sp3d prstMaterial="matte">
            <a:bevelT w="63500" h="635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5000"/>
                <a:satMod val="400000"/>
              </a:schemeClr>
            </a:gs>
            <a:gs pos="20000">
              <a:schemeClr val="phClr">
                <a:tint val="80000"/>
                <a:satMod val="355000"/>
              </a:schemeClr>
            </a:gs>
            <a:gs pos="100000">
              <a:schemeClr val="phClr">
                <a:tint val="95000"/>
                <a:shade val="55000"/>
                <a:satMod val="355000"/>
              </a:schemeClr>
            </a:gs>
          </a:gsLst>
          <a:path path="circle">
            <a:fillToRect l="67500" t="35000" r="32500" b="65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0"/>
                <a:satMod val="120000"/>
              </a:schemeClr>
              <a:schemeClr val="phClr">
                <a:tint val="70000"/>
                <a:satMod val="250000"/>
              </a:schemeClr>
            </a:duotone>
          </a:blip>
          <a:tile tx="0" ty="0" sx="50000" sy="50000" flip="none" algn="t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Foundry</Template>
  <TotalTime>150</TotalTime>
  <Words>218</Words>
  <Application>Microsoft Office PowerPoint</Application>
  <PresentationFormat>Presentación en pantalla (4:3)</PresentationFormat>
  <Paragraphs>45</Paragraphs>
  <Slides>10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1" baseType="lpstr">
      <vt:lpstr>Fundición</vt:lpstr>
      <vt:lpstr>ESTRUCTURAS</vt:lpstr>
      <vt:lpstr>DO-WHILE?</vt:lpstr>
      <vt:lpstr>Sintaxis</vt:lpstr>
      <vt:lpstr>Diagrama de Flujo </vt:lpstr>
      <vt:lpstr>EJEMPLO</vt:lpstr>
      <vt:lpstr>FOR </vt:lpstr>
      <vt:lpstr>Sintaxis</vt:lpstr>
      <vt:lpstr>Donde:</vt:lpstr>
      <vt:lpstr>Diagrama de Flujo</vt:lpstr>
      <vt:lpstr>EJEMPLO</vt:lpstr>
    </vt:vector>
  </TitlesOfParts>
  <Company>Windows uE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WinuE</dc:creator>
  <cp:lastModifiedBy>linfo-03</cp:lastModifiedBy>
  <cp:revision>23</cp:revision>
  <dcterms:created xsi:type="dcterms:W3CDTF">2009-10-17T08:48:53Z</dcterms:created>
  <dcterms:modified xsi:type="dcterms:W3CDTF">2011-11-18T14:50:04Z</dcterms:modified>
</cp:coreProperties>
</file>